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4697-679A-4E9A-B8EA-959C5E1B8F5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A56B-BA7B-42A8-A522-D9552414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5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4697-679A-4E9A-B8EA-959C5E1B8F5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A56B-BA7B-42A8-A522-D9552414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66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4697-679A-4E9A-B8EA-959C5E1B8F5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A56B-BA7B-42A8-A522-D9552414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5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4697-679A-4E9A-B8EA-959C5E1B8F5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A56B-BA7B-42A8-A522-D9552414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0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4697-679A-4E9A-B8EA-959C5E1B8F5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A56B-BA7B-42A8-A522-D9552414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4697-679A-4E9A-B8EA-959C5E1B8F5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A56B-BA7B-42A8-A522-D9552414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2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4697-679A-4E9A-B8EA-959C5E1B8F5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A56B-BA7B-42A8-A522-D9552414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9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4697-679A-4E9A-B8EA-959C5E1B8F5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A56B-BA7B-42A8-A522-D9552414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8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4697-679A-4E9A-B8EA-959C5E1B8F5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A56B-BA7B-42A8-A522-D9552414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91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4697-679A-4E9A-B8EA-959C5E1B8F5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A56B-BA7B-42A8-A522-D9552414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2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4697-679A-4E9A-B8EA-959C5E1B8F5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A56B-BA7B-42A8-A522-D9552414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8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64697-679A-4E9A-B8EA-959C5E1B8F5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BA56B-BA7B-42A8-A522-D9552414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Roots Vocab Unit 3 </a:t>
            </a:r>
            <a:br>
              <a:rPr lang="en-US" dirty="0" smtClean="0"/>
            </a:br>
            <a:r>
              <a:rPr lang="en-US" dirty="0" smtClean="0"/>
              <a:t>Warm Ups #1-3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ENGLISH 10 QUARTER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18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Roots Unit 3: 1-5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Provide the definition for the following roots: </a:t>
            </a:r>
          </a:p>
          <a:p>
            <a:pPr marL="0" indent="0">
              <a:buNone/>
            </a:pPr>
            <a:r>
              <a:rPr lang="en-US" dirty="0" smtClean="0"/>
              <a:t>Vita – </a:t>
            </a:r>
          </a:p>
          <a:p>
            <a:pPr marL="0" indent="0">
              <a:buNone/>
            </a:pPr>
            <a:r>
              <a:rPr lang="en-US" dirty="0" smtClean="0"/>
              <a:t>Demo – </a:t>
            </a:r>
          </a:p>
          <a:p>
            <a:pPr marL="0" indent="0">
              <a:buNone/>
            </a:pPr>
            <a:r>
              <a:rPr lang="en-US" dirty="0" smtClean="0"/>
              <a:t>Stereo – </a:t>
            </a:r>
          </a:p>
          <a:p>
            <a:pPr marL="0" indent="0">
              <a:buNone/>
            </a:pPr>
            <a:r>
              <a:rPr lang="en-US" dirty="0" smtClean="0"/>
              <a:t>Ism – </a:t>
            </a:r>
          </a:p>
          <a:p>
            <a:pPr marL="0" indent="0">
              <a:buNone/>
            </a:pPr>
            <a:r>
              <a:rPr lang="en-US" dirty="0" err="1" smtClean="0"/>
              <a:t>Cogn</a:t>
            </a:r>
            <a:r>
              <a:rPr lang="en-US" dirty="0" smtClean="0"/>
              <a:t> –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Provide the definition for the following words: </a:t>
            </a:r>
          </a:p>
          <a:p>
            <a:pPr marL="0" indent="0">
              <a:buNone/>
            </a:pPr>
            <a:r>
              <a:rPr lang="en-US" dirty="0" smtClean="0"/>
              <a:t>Revitalize –</a:t>
            </a:r>
          </a:p>
          <a:p>
            <a:pPr marL="0" indent="0">
              <a:buNone/>
            </a:pPr>
            <a:r>
              <a:rPr lang="en-US" dirty="0" smtClean="0"/>
              <a:t>Demographic –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73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Roots Unit 3: 6-10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Provide the definition for the following roots: </a:t>
            </a:r>
          </a:p>
          <a:p>
            <a:pPr marL="0" indent="0">
              <a:buNone/>
            </a:pPr>
            <a:r>
              <a:rPr lang="en-US" dirty="0" smtClean="0"/>
              <a:t>Sur –</a:t>
            </a:r>
          </a:p>
          <a:p>
            <a:pPr marL="0" indent="0">
              <a:buNone/>
            </a:pPr>
            <a:r>
              <a:rPr lang="en-US" dirty="0" smtClean="0"/>
              <a:t>Alter –</a:t>
            </a:r>
          </a:p>
          <a:p>
            <a:pPr marL="0" indent="0">
              <a:buNone/>
            </a:pPr>
            <a:r>
              <a:rPr lang="en-US" dirty="0" err="1" smtClean="0"/>
              <a:t>Astr</a:t>
            </a:r>
            <a:r>
              <a:rPr lang="en-US" dirty="0" smtClean="0"/>
              <a:t> –</a:t>
            </a:r>
          </a:p>
          <a:p>
            <a:pPr marL="0" indent="0">
              <a:buNone/>
            </a:pPr>
            <a:r>
              <a:rPr lang="en-US" dirty="0" smtClean="0"/>
              <a:t>Dyna –</a:t>
            </a:r>
          </a:p>
          <a:p>
            <a:pPr marL="0" indent="0">
              <a:buNone/>
            </a:pPr>
            <a:r>
              <a:rPr lang="en-US" dirty="0" err="1" smtClean="0"/>
              <a:t>Chron</a:t>
            </a:r>
            <a:r>
              <a:rPr lang="en-US" dirty="0" smtClean="0"/>
              <a:t> –</a:t>
            </a:r>
          </a:p>
          <a:p>
            <a:pPr marL="0" indent="0">
              <a:buNone/>
            </a:pPr>
            <a:r>
              <a:rPr lang="en-US" b="1" dirty="0" smtClean="0"/>
              <a:t>Provide the definition for the following words: </a:t>
            </a:r>
          </a:p>
          <a:p>
            <a:pPr marL="0" indent="0">
              <a:buNone/>
            </a:pPr>
            <a:r>
              <a:rPr lang="en-US" dirty="0" smtClean="0"/>
              <a:t>Surpass –</a:t>
            </a:r>
          </a:p>
          <a:p>
            <a:pPr marL="0" indent="0">
              <a:buNone/>
            </a:pPr>
            <a:r>
              <a:rPr lang="en-US" dirty="0" smtClean="0"/>
              <a:t>Dynasty –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92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Roots Unit 3: 11-15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Provide the definition for the following roots: </a:t>
            </a:r>
          </a:p>
          <a:p>
            <a:pPr marL="0" indent="0">
              <a:buNone/>
            </a:pPr>
            <a:r>
              <a:rPr lang="en-US" dirty="0" smtClean="0"/>
              <a:t>Hyper –</a:t>
            </a:r>
          </a:p>
          <a:p>
            <a:pPr marL="0" indent="0">
              <a:buNone/>
            </a:pPr>
            <a:r>
              <a:rPr lang="en-US" dirty="0" smtClean="0"/>
              <a:t>Luna –</a:t>
            </a:r>
          </a:p>
          <a:p>
            <a:pPr marL="0" indent="0">
              <a:buNone/>
            </a:pPr>
            <a:r>
              <a:rPr lang="en-US" dirty="0" smtClean="0"/>
              <a:t>Octo –</a:t>
            </a:r>
          </a:p>
          <a:p>
            <a:pPr marL="0" indent="0">
              <a:buNone/>
            </a:pPr>
            <a:r>
              <a:rPr lang="en-US" dirty="0" smtClean="0"/>
              <a:t>Gyro –</a:t>
            </a:r>
          </a:p>
          <a:p>
            <a:pPr marL="0" indent="0">
              <a:buNone/>
            </a:pPr>
            <a:r>
              <a:rPr lang="en-US" dirty="0" smtClean="0"/>
              <a:t>Contra –</a:t>
            </a:r>
          </a:p>
          <a:p>
            <a:pPr marL="0" indent="0">
              <a:buNone/>
            </a:pPr>
            <a:r>
              <a:rPr lang="en-US" b="1" dirty="0" smtClean="0"/>
              <a:t>Provide the definition for the following words: </a:t>
            </a:r>
          </a:p>
          <a:p>
            <a:pPr marL="0" indent="0">
              <a:buNone/>
            </a:pPr>
            <a:r>
              <a:rPr lang="en-US" dirty="0" smtClean="0"/>
              <a:t>Hyperactive –</a:t>
            </a:r>
          </a:p>
          <a:p>
            <a:pPr marL="0" indent="0">
              <a:buNone/>
            </a:pPr>
            <a:r>
              <a:rPr lang="en-US" dirty="0" smtClean="0"/>
              <a:t>Contradict –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5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5817</TotalTime>
  <Words>113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Roots Vocab Unit 3  Warm Ups #1-3 </vt:lpstr>
      <vt:lpstr>Roots Unit 3: 1-5</vt:lpstr>
      <vt:lpstr>Roots Unit 3: 6-10 </vt:lpstr>
      <vt:lpstr>Roots Unit 3: 11-15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Roots Unit 3 Warm Ups</dc:title>
  <dc:creator>Stetka, Meghan</dc:creator>
  <cp:lastModifiedBy>Stetka, Meghan</cp:lastModifiedBy>
  <cp:revision>39</cp:revision>
  <dcterms:created xsi:type="dcterms:W3CDTF">2018-09-10T14:23:58Z</dcterms:created>
  <dcterms:modified xsi:type="dcterms:W3CDTF">2018-09-14T15:21:34Z</dcterms:modified>
</cp:coreProperties>
</file>